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411" r:id="rId120"/>
    <p:sldId id="399" r:id="rId121"/>
    <p:sldId id="400" r:id="rId122"/>
    <p:sldId id="398" r:id="rId123"/>
    <p:sldId id="397" r:id="rId124"/>
    <p:sldId id="404" r:id="rId125"/>
    <p:sldId id="405" r:id="rId126"/>
    <p:sldId id="401" r:id="rId127"/>
    <p:sldId id="402" r:id="rId128"/>
    <p:sldId id="403" r:id="rId129"/>
    <p:sldId id="321" r:id="rId130"/>
    <p:sldId id="322" r:id="rId131"/>
    <p:sldId id="406" r:id="rId132"/>
    <p:sldId id="409" r:id="rId133"/>
    <p:sldId id="408" r:id="rId134"/>
    <p:sldId id="410" r:id="rId135"/>
    <p:sldId id="407" r:id="rId136"/>
    <p:sldId id="309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824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vs.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OK button 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design pattern the combines Producer-Consumer with State Machine patterns and allows for a greater amount of flexibility</a:t>
            </a:r>
          </a:p>
          <a:p>
            <a:r>
              <a:rPr lang="en-US" b="0" dirty="0" smtClean="0"/>
              <a:t>Enables multiple state changes to be queued, like producer-consumer</a:t>
            </a:r>
          </a:p>
          <a:p>
            <a:r>
              <a:rPr lang="en-US" b="0" dirty="0" smtClean="0"/>
              <a:t>Enables bidirectional communication between loops</a:t>
            </a:r>
          </a:p>
          <a:p>
            <a:r>
              <a:rPr lang="en-US" b="0" dirty="0" smtClean="0"/>
              <a:t>The same architecture underlies most GUI programs in other languages.</a:t>
            </a:r>
          </a:p>
          <a:p>
            <a:pPr lvl="1"/>
            <a:r>
              <a:rPr lang="en-US" dirty="0" smtClean="0"/>
              <a:t>See, for example, </a:t>
            </a:r>
            <a:r>
              <a:rPr lang="en-US" dirty="0" err="1" smtClean="0"/>
              <a:t>WinMain</a:t>
            </a:r>
            <a:r>
              <a:rPr lang="en-US" dirty="0" smtClean="0"/>
              <a:t> and </a:t>
            </a:r>
            <a:r>
              <a:rPr lang="en-US" dirty="0" err="1" smtClean="0"/>
              <a:t>GetMessage</a:t>
            </a:r>
            <a:r>
              <a:rPr lang="en-US" dirty="0" smtClean="0"/>
              <a:t> for the Windows API</a:t>
            </a:r>
          </a:p>
          <a:p>
            <a:pPr lvl="1"/>
            <a:r>
              <a:rPr lang="en-US" dirty="0" smtClean="0"/>
              <a:t>Note that higher level languages (C#, </a:t>
            </a:r>
            <a:r>
              <a:rPr lang="en-US" dirty="0" err="1" smtClean="0"/>
              <a:t>ObjectiveC</a:t>
            </a:r>
            <a:r>
              <a:rPr lang="en-US" dirty="0" smtClean="0"/>
              <a:t>) and frameworks (e.g. </a:t>
            </a:r>
            <a:r>
              <a:rPr lang="en-US" dirty="0" err="1" smtClean="0"/>
              <a:t>Qt</a:t>
            </a:r>
            <a:r>
              <a:rPr lang="en-US" dirty="0" smtClean="0"/>
              <a:t>) may hide the event loop, but it’s still there!</a:t>
            </a:r>
            <a:endParaRPr lang="en-US" b="0" dirty="0" smtClean="0"/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3: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is </a:t>
            </a:r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strictly-typed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data in a wire (shift register, control, etc.) must always be the same type.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type can only be changed during edit-time, not run-time.</a:t>
            </a:r>
          </a:p>
          <a:p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Except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for the LabVIEW Variant data 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 the name suggests, the data in it can be of varying types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Great as a way to move data around, but LabVIEW can’t do much with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Think of a Variant as an wrapper around an unknown piece of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creat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 the Variant, we “wrap” another datatype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use the data in the variant, we must first unwrap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then hope it’s the right type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62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VariantDemo.vi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5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43000"/>
            <a:ext cx="6299200" cy="52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016351" y="3329892"/>
            <a:ext cx="346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pieces we need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6182989" y="3329893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-&gt; </a:t>
            </a:r>
            <a:r>
              <a:rPr lang="en-US" sz="3200" dirty="0" err="1" smtClean="0"/>
              <a:t>vilib</a:t>
            </a:r>
            <a:r>
              <a:rPr lang="en-US" sz="3200" dirty="0" smtClean="0"/>
              <a:t>/Message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951" y="1686997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Message Based Application </a:t>
            </a:r>
            <a:r>
              <a:rPr lang="en-US" dirty="0" err="1" smtClean="0"/>
              <a:t>Template.vit</a:t>
            </a:r>
            <a:endParaRPr lang="en-US" dirty="0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513" y="1600200"/>
            <a:ext cx="542925" cy="54292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72864" y="2265880"/>
            <a:ext cx="385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Exercise/HW05: Message Based DAQ.vi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426" y="2179083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2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provides a template project</a:t>
            </a:r>
          </a:p>
          <a:p>
            <a:pPr lvl="1"/>
            <a:r>
              <a:rPr lang="en-US" dirty="0" smtClean="0"/>
              <a:t>File-&gt;Create Project…-&gt; Queued Message Handler</a:t>
            </a:r>
          </a:p>
          <a:p>
            <a:pPr lvl="1"/>
            <a:r>
              <a:rPr lang="en-US" dirty="0" smtClean="0"/>
              <a:t>It is overly complicated for many applications</a:t>
            </a:r>
          </a:p>
          <a:p>
            <a:pPr lvl="1"/>
            <a:r>
              <a:rPr lang="en-US" b="0" dirty="0" smtClean="0"/>
              <a:t>It does provide better program assurance than what I just showed you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trictly-typed </a:t>
            </a:r>
            <a:r>
              <a:rPr lang="en-US" dirty="0"/>
              <a:t>messages,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there are no unrecognized </a:t>
            </a:r>
            <a:r>
              <a:rPr lang="en-US" dirty="0" smtClean="0"/>
              <a:t>messages</a:t>
            </a:r>
            <a:endParaRPr lang="en-US" dirty="0"/>
          </a:p>
          <a:p>
            <a:pPr lvl="2"/>
            <a:r>
              <a:rPr lang="en-US" b="0" dirty="0" smtClean="0"/>
              <a:t>Arguably cleaner error handling</a:t>
            </a:r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5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30887</TotalTime>
  <Words>6880</Words>
  <Application>Microsoft Office PowerPoint</Application>
  <PresentationFormat>On-screen Show (4:3)</PresentationFormat>
  <Paragraphs>1777</Paragraphs>
  <Slides>136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8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States vs. SubVIs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Message Handler Architecture</vt:lpstr>
      <vt:lpstr>Aside 3: Variants</vt:lpstr>
      <vt:lpstr>Message Handler Architecture</vt:lpstr>
      <vt:lpstr>Message Handler Architecture</vt:lpstr>
      <vt:lpstr>Message Handler Architecture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250</cp:revision>
  <dcterms:created xsi:type="dcterms:W3CDTF">2015-03-13T14:22:56Z</dcterms:created>
  <dcterms:modified xsi:type="dcterms:W3CDTF">2016-03-29T11:59:21Z</dcterms:modified>
</cp:coreProperties>
</file>